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0"/>
  </p:notesMasterIdLst>
  <p:sldIdLst>
    <p:sldId id="428" r:id="rId2"/>
    <p:sldId id="430" r:id="rId3"/>
    <p:sldId id="429" r:id="rId4"/>
    <p:sldId id="431" r:id="rId5"/>
    <p:sldId id="435" r:id="rId6"/>
    <p:sldId id="432" r:id="rId7"/>
    <p:sldId id="433" r:id="rId8"/>
    <p:sldId id="43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673A"/>
    <a:srgbClr val="5A5A75"/>
    <a:srgbClr val="990053"/>
    <a:srgbClr val="080020"/>
    <a:srgbClr val="94C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F1CC1-4149-7515-81B4-1DD0058549D2}" v="611" dt="2025-01-04T02:50:41.735"/>
    <p1510:client id="{56694B74-7DD2-2F84-99EB-35A5DF8C5EB7}" v="158" dt="2025-01-02T08:46:13.534"/>
    <p1510:client id="{6B5B4F1C-C763-8E54-DD3B-5B7B3DD8ED97}" v="21" dt="2025-01-04T05:04:52.406"/>
    <p1510:client id="{7E8EBA41-E69C-9010-810A-88FA715CEF0C}" v="190" dt="2025-01-02T08:46:07.523"/>
    <p1510:client id="{F63EB15B-714B-45D4-C599-184323658579}" v="62" dt="2025-01-04T05:02:25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A0E8F-6A69-4CED-B282-1A8B5F1DA430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19841-719B-4705-BBB7-44A222988C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661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3CCDE5-9680-4ECB-BF2F-471E3EEC7E59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2719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8501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9242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15077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41081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95947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2554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54313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8639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67154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2553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41042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5987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6000" t="6000" r="6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DDEE9203-D8CD-49E2-49A1-58500124FD01}"/>
              </a:ext>
            </a:extLst>
          </p:cNvPr>
          <p:cNvSpPr txBox="1">
            <a:spLocks noEditPoints="1"/>
          </p:cNvSpPr>
          <p:nvPr/>
        </p:nvSpPr>
        <p:spPr>
          <a:xfrm>
            <a:off x="0" y="0"/>
            <a:ext cx="12192000" cy="1740310"/>
          </a:xfrm>
          <a:prstGeom prst="rect">
            <a:avLst/>
          </a:prstGeom>
          <a:solidFill>
            <a:srgbClr val="AE1D49"/>
          </a:solidFill>
        </p:spPr>
        <p:txBody>
          <a:bodyPr vert="horz" wrap="square" lIns="0" tIns="1270" rIns="0" bIns="0" rtlCol="0" anchor="t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" name="object 2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9235557" y="6059775"/>
            <a:ext cx="1967483" cy="65531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E4721C0-D015-1543-69E5-53C4BA817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85673"/>
            <a:ext cx="11811000" cy="1231106"/>
          </a:xfrm>
        </p:spPr>
        <p:txBody>
          <a:bodyPr/>
          <a:lstStyle/>
          <a:p>
            <a:pPr algn="ctr"/>
            <a:r>
              <a:rPr lang="en-US" sz="8000" dirty="0"/>
              <a:t>INTRODUCTION</a:t>
            </a:r>
            <a:endParaRPr lang="en-IN" sz="8000" dirty="0"/>
          </a:p>
        </p:txBody>
      </p:sp>
      <p:sp useBgFill="1">
        <p:nvSpPr>
          <p:cNvPr id="5" name="TextBox 4">
            <a:extLst>
              <a:ext uri="{FF2B5EF4-FFF2-40B4-BE49-F238E27FC236}">
                <a16:creationId xmlns:a16="http://schemas.microsoft.com/office/drawing/2014/main" id="{C783E28A-BC10-44D4-32B4-C7C911FF7B5E}"/>
              </a:ext>
            </a:extLst>
          </p:cNvPr>
          <p:cNvSpPr txBox="1"/>
          <p:nvPr/>
        </p:nvSpPr>
        <p:spPr>
          <a:xfrm>
            <a:off x="816077" y="1925983"/>
            <a:ext cx="10386963" cy="40934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 of the website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Team members: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Raghavendar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r>
              <a:rPr lang="en-US" sz="2800" dirty="0">
                <a:solidFill>
                  <a:schemeClr val="bg1"/>
                </a:solidFill>
              </a:rPr>
              <a:t>Kathin</a:t>
            </a:r>
          </a:p>
          <a:p>
            <a:r>
              <a:rPr lang="en-US" sz="2800" dirty="0">
                <a:solidFill>
                  <a:schemeClr val="bg1"/>
                </a:solidFill>
              </a:rPr>
              <a:t>Adithya </a:t>
            </a:r>
            <a:r>
              <a:rPr lang="en-US" sz="2800" dirty="0" err="1">
                <a:solidFill>
                  <a:schemeClr val="bg1"/>
                </a:solidFill>
              </a:rPr>
              <a:t>varman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Hema </a:t>
            </a:r>
            <a:r>
              <a:rPr lang="en-US" sz="2800" dirty="0" err="1">
                <a:solidFill>
                  <a:schemeClr val="bg1"/>
                </a:solidFill>
              </a:rPr>
              <a:t>harika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Navya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Vedanth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95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-774700" ty="101600" sx="100000" sy="100000" flip="none" algn="ctr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2E64A8-2825-8694-5D5E-41F1BFE5B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212A0-18DE-ABFC-FDDA-C5CB33EFA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1316" y="1727302"/>
            <a:ext cx="9202994" cy="389674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The ultimate goal is to create a reliable and user-friendly website for accessing reviews of movies and anime. Unlike other platforms, this site will offer a straightforward and transparent presentation of reviews and ratings, curated by a community of dedicated movie and anime enthusiasts.</a:t>
            </a:r>
            <a:endParaRPr lang="en-IN" sz="4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607D78-23E6-0E9C-D18B-D4C21EC6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OBJECTIVE</a:t>
            </a:r>
            <a:endParaRPr lang="en-IN" sz="6600" dirty="0"/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5C9D1408-0C84-0304-0FF2-7097681002A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235557" y="6059775"/>
            <a:ext cx="1967483" cy="65531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FBE20B-AD19-5D66-8967-57E1AD52C19E}"/>
              </a:ext>
            </a:extLst>
          </p:cNvPr>
          <p:cNvCxnSpPr/>
          <p:nvPr/>
        </p:nvCxnSpPr>
        <p:spPr>
          <a:xfrm>
            <a:off x="0" y="1602197"/>
            <a:ext cx="12192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567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/>
          <a:stretch>
            <a:fillRect t="-38000" r="-26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C680B-70C8-B331-774D-FB4377CDC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4213" cy="389674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Developing a movie review website involves creating a platform where users can explore, review, and engage with anime and films. The aim is to provide a detailed, easy-to-navigate site that allows users to share their insights and interact with a community of like-minded movie enthusiasts.</a:t>
            </a:r>
            <a:endParaRPr lang="en-IN" sz="4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A93C85-403D-3C9C-2E3D-DC51A83E693F}"/>
              </a:ext>
            </a:extLst>
          </p:cNvPr>
          <p:cNvCxnSpPr/>
          <p:nvPr/>
        </p:nvCxnSpPr>
        <p:spPr>
          <a:xfrm>
            <a:off x="0" y="168085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ject 2">
            <a:extLst>
              <a:ext uri="{FF2B5EF4-FFF2-40B4-BE49-F238E27FC236}">
                <a16:creationId xmlns:a16="http://schemas.microsoft.com/office/drawing/2014/main" id="{27771E36-05B2-698B-C590-2F988F890E0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9235557" y="6059775"/>
            <a:ext cx="1967483" cy="65531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D227BC2-CA7F-D1FA-85B2-1E0CA21D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BACKGROUND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462469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6000"/>
                    </a14:imgEffect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852668-5898-A9E7-09FB-B21332256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7E27B-B3DC-5908-C4AD-A6264258D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27302"/>
            <a:ext cx="12192000" cy="38967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/>
          </a:p>
          <a:p>
            <a:pPr algn="ctr"/>
            <a:r>
              <a:rPr lang="en-US" sz="4000" dirty="0"/>
              <a:t>Authenticity and Trust</a:t>
            </a:r>
          </a:p>
          <a:p>
            <a:pPr algn="ctr"/>
            <a:r>
              <a:rPr lang="en-US" sz="4000" dirty="0"/>
              <a:t>Community Engagement</a:t>
            </a:r>
          </a:p>
          <a:p>
            <a:pPr algn="ctr"/>
            <a:r>
              <a:rPr lang="en-US" sz="4000" dirty="0"/>
              <a:t>Valuable Insights</a:t>
            </a:r>
          </a:p>
          <a:p>
            <a:pPr algn="ctr"/>
            <a:r>
              <a:rPr lang="en-US" sz="4000" dirty="0"/>
              <a:t>Valuable Feedback for Continuous Improvement</a:t>
            </a:r>
            <a:endParaRPr lang="en-IN" sz="4000" dirty="0"/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6ACA552C-EF70-2793-2C9E-1AA1D55C3DED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9235557" y="6059775"/>
            <a:ext cx="1967483" cy="655319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C5F3C26D-A0F8-9F89-1354-43B30D459A9F}"/>
              </a:ext>
            </a:extLst>
          </p:cNvPr>
          <p:cNvSpPr txBox="1">
            <a:spLocks noGrp="1" noEditPoints="1"/>
          </p:cNvSpPr>
          <p:nvPr>
            <p:ph type="title"/>
          </p:nvPr>
        </p:nvSpPr>
        <p:spPr>
          <a:xfrm>
            <a:off x="0" y="-489972"/>
            <a:ext cx="12192000" cy="2217274"/>
          </a:xfrm>
          <a:prstGeom prst="rect">
            <a:avLst/>
          </a:prstGeom>
          <a:solidFill>
            <a:srgbClr val="AE1D49"/>
          </a:solidFill>
        </p:spPr>
        <p:txBody>
          <a:bodyPr vert="horz" wrap="square" lIns="0" tIns="1270" rIns="0" bIns="0" rtlCol="0" anchor="t">
            <a:spAutoFit/>
          </a:bodyPr>
          <a:lstStyle/>
          <a:p>
            <a:pPr algn="ctr"/>
            <a:br>
              <a:rPr lang="en-US" dirty="0"/>
            </a:br>
            <a:r>
              <a:rPr lang="en-US" sz="7200" dirty="0"/>
              <a:t>Importance:</a:t>
            </a:r>
            <a:br>
              <a:rPr lang="en-IN" dirty="0"/>
            </a:b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0EA310-9D16-6DD2-1CB6-27B74CBD088A}"/>
              </a:ext>
            </a:extLst>
          </p:cNvPr>
          <p:cNvCxnSpPr/>
          <p:nvPr/>
        </p:nvCxnSpPr>
        <p:spPr>
          <a:xfrm>
            <a:off x="0" y="1727302"/>
            <a:ext cx="12192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287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7000"/>
                    </a14:imgEffect>
                  </a14:imgLayer>
                </a14:imgProps>
              </a:ext>
            </a:extLst>
          </a:blip>
          <a:srcRect/>
          <a:stretch>
            <a:fillRect t="-5000" b="-2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D93BE0-CCCD-539A-D937-EF83C04E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F9AC1A19-2C00-FDA1-899B-D3A0E413203A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9235557" y="6059775"/>
            <a:ext cx="1967483" cy="655319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A3E47189-33FA-49B0-279C-760FBC6ED6E6}"/>
              </a:ext>
            </a:extLst>
          </p:cNvPr>
          <p:cNvSpPr txBox="1">
            <a:spLocks noGrp="1" noEditPoints="1"/>
          </p:cNvSpPr>
          <p:nvPr>
            <p:ph type="title"/>
          </p:nvPr>
        </p:nvSpPr>
        <p:spPr>
          <a:xfrm>
            <a:off x="0" y="-489972"/>
            <a:ext cx="12192000" cy="2217274"/>
          </a:xfrm>
          <a:prstGeom prst="rect">
            <a:avLst/>
          </a:prstGeom>
          <a:solidFill>
            <a:srgbClr val="AE1D49"/>
          </a:solidFill>
        </p:spPr>
        <p:txBody>
          <a:bodyPr vert="horz" wrap="square" lIns="0" tIns="1270" rIns="0" bIns="0" rtlCol="0" anchor="t">
            <a:spAutoFit/>
          </a:bodyPr>
          <a:lstStyle/>
          <a:p>
            <a:pPr algn="ctr"/>
            <a:br>
              <a:rPr lang="en-US" dirty="0"/>
            </a:br>
            <a:r>
              <a:rPr lang="en-US" sz="7200" dirty="0"/>
              <a:t>WORK FLOW:</a:t>
            </a:r>
            <a:br>
              <a:rPr lang="en-IN" dirty="0"/>
            </a:b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94FABD-077D-27CA-70C2-0D6CA98FF4B5}"/>
              </a:ext>
            </a:extLst>
          </p:cNvPr>
          <p:cNvCxnSpPr/>
          <p:nvPr/>
        </p:nvCxnSpPr>
        <p:spPr>
          <a:xfrm>
            <a:off x="0" y="1727302"/>
            <a:ext cx="12192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68139A-7000-0D17-C8C8-F87730F754FB}"/>
              </a:ext>
            </a:extLst>
          </p:cNvPr>
          <p:cNvSpPr txBox="1"/>
          <p:nvPr/>
        </p:nvSpPr>
        <p:spPr>
          <a:xfrm>
            <a:off x="786581" y="2045110"/>
            <a:ext cx="107663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Choosing the genres which are the most famous at present.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Creating a UI which make it easier to navigate among genres easy.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Making an ease in transition between movies and anime in the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Allowing users to create accounts to give reviews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Making all reviews anonymous unless selected other wise.</a:t>
            </a:r>
            <a:endParaRPr lang="en-IN" sz="3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065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7AF133-B5B8-D052-515C-C9CA9613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ACABB-F760-8716-6394-7B81FCB1C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03" y="1995348"/>
            <a:ext cx="8982193" cy="2867304"/>
          </a:xfrm>
          <a:blipFill>
            <a:blip r:embed="rId2"/>
            <a:stretch>
              <a:fillRect/>
            </a:stretch>
          </a:blipFill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A64C01A9-F36C-94D8-76EF-F3E39EB3F93A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9235557" y="6059775"/>
            <a:ext cx="1967483" cy="65531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0DB025-CD30-3BDA-55C6-B9ACD85EB27D}"/>
              </a:ext>
            </a:extLst>
          </p:cNvPr>
          <p:cNvCxnSpPr/>
          <p:nvPr/>
        </p:nvCxnSpPr>
        <p:spPr>
          <a:xfrm>
            <a:off x="0" y="1727302"/>
            <a:ext cx="12192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5D8716F7-F098-4E06-B759-674D2128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900" dirty="0"/>
              <a:t>TOOLS USED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D1A184-0D44-A023-434A-55D8A166F3A9}"/>
              </a:ext>
            </a:extLst>
          </p:cNvPr>
          <p:cNvSpPr txBox="1"/>
          <p:nvPr/>
        </p:nvSpPr>
        <p:spPr>
          <a:xfrm>
            <a:off x="1877960" y="4862652"/>
            <a:ext cx="9708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CSS             HTML     JAVASCRIPT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6208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15543-DAFA-4258-0766-0426FDC99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6124DF0C-94B0-7757-BD1C-B8C17CC8264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235557" y="6059775"/>
            <a:ext cx="1967483" cy="655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577F02-61CB-377B-14EB-D32343BF0288}"/>
              </a:ext>
            </a:extLst>
          </p:cNvPr>
          <p:cNvSpPr txBox="1"/>
          <p:nvPr/>
        </p:nvSpPr>
        <p:spPr>
          <a:xfrm>
            <a:off x="766916" y="3429000"/>
            <a:ext cx="78854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Attracting Initial Users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Maintaining Unbiased Ratings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Platform Security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User Retention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0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7000" b="-1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E134F4-7B6B-1528-2C74-D8D437219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BB252228-D075-7F2F-E0FF-93860654C63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9235557" y="6059775"/>
            <a:ext cx="1967483" cy="655319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90985BE1-5739-CD06-D3D0-6099D9B5EFC5}"/>
              </a:ext>
            </a:extLst>
          </p:cNvPr>
          <p:cNvSpPr txBox="1">
            <a:spLocks noGrp="1" noEditPoints="1"/>
          </p:cNvSpPr>
          <p:nvPr>
            <p:ph type="title"/>
          </p:nvPr>
        </p:nvSpPr>
        <p:spPr>
          <a:xfrm>
            <a:off x="0" y="-489972"/>
            <a:ext cx="12192000" cy="2217274"/>
          </a:xfrm>
          <a:prstGeom prst="rect">
            <a:avLst/>
          </a:prstGeom>
          <a:solidFill>
            <a:srgbClr val="AE1D49"/>
          </a:solidFill>
        </p:spPr>
        <p:txBody>
          <a:bodyPr vert="horz" wrap="square" lIns="0" tIns="1270" rIns="0" bIns="0" rtlCol="0" anchor="t">
            <a:spAutoFit/>
          </a:bodyPr>
          <a:lstStyle/>
          <a:p>
            <a:pPr algn="ctr"/>
            <a:br>
              <a:rPr lang="en-US" dirty="0"/>
            </a:br>
            <a:r>
              <a:rPr lang="en-US" sz="7200" dirty="0"/>
              <a:t>CONCLUSION:</a:t>
            </a:r>
            <a:br>
              <a:rPr lang="en-IN" dirty="0"/>
            </a:b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064814-4063-275C-C216-9A583E6C22E9}"/>
              </a:ext>
            </a:extLst>
          </p:cNvPr>
          <p:cNvCxnSpPr/>
          <p:nvPr/>
        </p:nvCxnSpPr>
        <p:spPr>
          <a:xfrm>
            <a:off x="0" y="1727302"/>
            <a:ext cx="12192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210AF5-4071-09B1-8B74-D8D38DE507E7}"/>
              </a:ext>
            </a:extLst>
          </p:cNvPr>
          <p:cNvSpPr txBox="1"/>
          <p:nvPr/>
        </p:nvSpPr>
        <p:spPr>
          <a:xfrm>
            <a:off x="678425" y="2074606"/>
            <a:ext cx="11307097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ea typeface="+mn-lt"/>
                <a:cs typeface="+mn-lt"/>
              </a:rPr>
              <a:t>A movie review website offers a comprehensive solution for movie enthusiasts. It provides a space for interaction, learning, and entertainment.</a:t>
            </a:r>
            <a:endParaRPr lang="en-US" sz="4000" dirty="0"/>
          </a:p>
          <a:p>
            <a:pPr algn="ctr"/>
            <a:r>
              <a:rPr lang="en-US" sz="4000" dirty="0">
                <a:ea typeface="+mn-lt"/>
                <a:cs typeface="+mn-lt"/>
              </a:rPr>
              <a:t>With growing user engagement, it can become a go-to platform for all movie-related content.</a:t>
            </a:r>
            <a:endParaRPr lang="en-US" sz="4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9922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138</TotalTime>
  <Words>251</Words>
  <Application>Microsoft Office PowerPoint</Application>
  <PresentationFormat>Widescreen</PresentationFormat>
  <Paragraphs>39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Times New Roman</vt:lpstr>
      <vt:lpstr>Office Theme</vt:lpstr>
      <vt:lpstr>INTRODUCTION</vt:lpstr>
      <vt:lpstr>OBJECTIVE</vt:lpstr>
      <vt:lpstr>BACKGROUND</vt:lpstr>
      <vt:lpstr> Importance: </vt:lpstr>
      <vt:lpstr> WORK FLOW: </vt:lpstr>
      <vt:lpstr>TOOLS USED</vt:lpstr>
      <vt:lpstr>PowerPoint Presentation</vt:lpstr>
      <vt:lpstr> CONCLUSION: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Skin Lesion Classification Accuracy: A Deep Learning Approach using RexNet 150 for Improved Dermatological Diagnosis</dc:title>
  <dc:creator>I R Oviya</dc:creator>
  <cp:lastModifiedBy>Kathin R M</cp:lastModifiedBy>
  <cp:revision>69</cp:revision>
  <dcterms:created xsi:type="dcterms:W3CDTF">2024-06-21T04:27:37Z</dcterms:created>
  <dcterms:modified xsi:type="dcterms:W3CDTF">2025-02-05T16:52:52Z</dcterms:modified>
</cp:coreProperties>
</file>